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-2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14:cpLocks xmlns:a14="http://schemas.microsoft.com/office/drawing/2010/main"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14:cpLocks xmlns:a14="http://schemas.microsoft.com/office/drawing/2010/main"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14:cpLocks xmlns:a14="http://schemas.microsoft.com/office/drawing/2010/main"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14:cpLocks xmlns:a14="http://schemas.microsoft.com/office/drawing/2010/main"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14:cpLocks xmlns:a14="http://schemas.microsoft.com/office/drawing/2010/main"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14:cpLocks xmlns:a14="http://schemas.microsoft.com/office/drawing/2010/main"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14:cpLocks xmlns:a14="http://schemas.microsoft.com/office/drawing/2010/main"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14:cpLocks xmlns:a14="http://schemas.microsoft.com/office/drawing/2010/main"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14:cpLocks xmlns:a14="http://schemas.microsoft.com/office/drawing/2010/main"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内容占位符 3"/>
          <p:cNvSpPr>
            <a14:cpLocks xmlns:a14="http://schemas.microsoft.com/office/drawing/2010/main"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6" name="内容占位符 5"/>
          <p:cNvSpPr>
            <a14:cpLocks xmlns:a14="http://schemas.microsoft.com/office/drawing/2010/main"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14:cpLocks xmlns:a14="http://schemas.microsoft.com/office/drawing/2010/main"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14:cpLocks xmlns:a14="http://schemas.microsoft.com/office/drawing/2010/main"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14:cpLocks xmlns:a14="http://schemas.microsoft.com/office/drawing/2010/main"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14:cpLocks xmlns:a14="http://schemas.microsoft.com/office/drawing/2010/main"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14:cpLocks xmlns:a14="http://schemas.microsoft.com/office/drawing/2010/main"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0A919-24C5-7340-ADFF-A2C3769D1D2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14:cpLocks xmlns:a14="http://schemas.microsoft.com/office/drawing/2010/main"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7D704-70B3-2248-B4DB-4F5FA083700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072765" y="1252855"/>
            <a:ext cx="6572250" cy="5303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/>
              <a:t>许凌云</a:t>
            </a:r>
            <a:endParaRPr lang="en-US" altLang="zh-CN" dirty="0"/>
          </a:p>
          <a:p>
            <a:r>
              <a:rPr lang="zh-CN" altLang="zh-CN" dirty="0" smtClean="0"/>
              <a:t>主任医师</a:t>
            </a:r>
            <a:r>
              <a:rPr lang="zh-CN" altLang="en-US" dirty="0" smtClean="0"/>
              <a:t>，副教授，</a:t>
            </a:r>
            <a:r>
              <a:rPr lang="zh-CN" altLang="zh-CN" dirty="0" smtClean="0">
                <a:sym typeface="+mn-ea"/>
              </a:rPr>
              <a:t>博士，</a:t>
            </a:r>
            <a:r>
              <a:rPr lang="zh-CN" altLang="zh-CN" dirty="0" smtClean="0"/>
              <a:t>硕士生导师</a:t>
            </a:r>
            <a:endParaRPr lang="en-US" altLang="zh-CN" dirty="0" smtClean="0"/>
          </a:p>
          <a:p>
            <a:r>
              <a:rPr lang="zh-CN" altLang="zh-CN" dirty="0" smtClean="0"/>
              <a:t>常州</a:t>
            </a:r>
            <a:r>
              <a:rPr lang="zh-CN" altLang="zh-CN" dirty="0"/>
              <a:t>市第二人民医院</a:t>
            </a:r>
            <a:r>
              <a:rPr lang="zh-CN" altLang="zh-CN"/>
              <a:t>乳腺</a:t>
            </a:r>
            <a:r>
              <a:rPr lang="zh-CN" altLang="zh-CN" smtClean="0"/>
              <a:t>外科</a:t>
            </a:r>
            <a:r>
              <a:rPr lang="zh-CN" altLang="en-US" smtClean="0"/>
              <a:t> 科</a:t>
            </a:r>
            <a:r>
              <a:rPr lang="en-US" altLang="zh-CN" smtClean="0"/>
              <a:t>主任</a:t>
            </a:r>
            <a:endParaRPr lang="en-US" altLang="zh-CN" smtClean="0"/>
          </a:p>
          <a:p>
            <a:r>
              <a:rPr lang="zh-CN" altLang="zh-CN" dirty="0" smtClean="0">
                <a:sym typeface="+mn-ea"/>
              </a:rPr>
              <a:t>常州市抗癌协会乳腺癌专业委员会主任委员</a:t>
            </a:r>
            <a:endParaRPr lang="zh-CN" altLang="zh-CN" dirty="0" smtClean="0">
              <a:sym typeface="+mn-ea"/>
            </a:endParaRPr>
          </a:p>
          <a:p>
            <a:r>
              <a:rPr lang="zh-CN" altLang="zh-CN" dirty="0" smtClean="0">
                <a:sym typeface="+mn-ea"/>
              </a:rPr>
              <a:t>常州市医学会普外科学分会</a:t>
            </a:r>
            <a:r>
              <a:rPr lang="zh-CN" altLang="en-US" dirty="0" smtClean="0">
                <a:sym typeface="+mn-ea"/>
              </a:rPr>
              <a:t>乳腺</a:t>
            </a:r>
            <a:r>
              <a:rPr lang="zh-CN" altLang="zh-CN" dirty="0" smtClean="0">
                <a:sym typeface="+mn-ea"/>
              </a:rPr>
              <a:t>学组副组长</a:t>
            </a:r>
            <a:endParaRPr lang="zh-CN" altLang="zh-CN" dirty="0" smtClean="0">
              <a:sym typeface="+mn-ea"/>
            </a:endParaRPr>
          </a:p>
          <a:p>
            <a:r>
              <a:rPr lang="zh-CN" altLang="en-US" smtClean="0">
                <a:sym typeface="+mn-ea"/>
              </a:rPr>
              <a:t>江苏省高层次人才培养计划（333工程）第三层次培养对象</a:t>
            </a:r>
            <a:endParaRPr lang="zh-CN" altLang="en-US" dirty="0" smtClean="0">
              <a:sym typeface="+mn-ea"/>
            </a:endParaRPr>
          </a:p>
          <a:p>
            <a:r>
              <a:rPr lang="en-US" altLang="zh-CN" smtClean="0">
                <a:sym typeface="+mn-ea"/>
              </a:rPr>
              <a:t>常州市科普大使</a:t>
            </a:r>
            <a:endParaRPr lang="en-US" altLang="zh-CN" dirty="0" smtClean="0">
              <a:sym typeface="+mn-ea"/>
            </a:endParaRPr>
          </a:p>
          <a:p>
            <a:r>
              <a:rPr lang="zh-CN" altLang="en-US" smtClean="0">
                <a:sym typeface="+mn-ea"/>
              </a:rPr>
              <a:t>中国抗癌协会乳腺整合康复专业委员会委员</a:t>
            </a:r>
            <a:endParaRPr lang="zh-CN" altLang="zh-CN" dirty="0" smtClean="0">
              <a:sym typeface="+mn-ea"/>
            </a:endParaRPr>
          </a:p>
          <a:p>
            <a:r>
              <a:rPr lang="zh-CN" altLang="en-US" smtClean="0">
                <a:sym typeface="+mn-ea"/>
              </a:rPr>
              <a:t>江苏省医学会外科学分会乳腺学组委员</a:t>
            </a:r>
            <a:endParaRPr lang="zh-CN" altLang="en-US" smtClean="0"/>
          </a:p>
          <a:p>
            <a:r>
              <a:rPr lang="zh-CN" altLang="en-US" smtClean="0">
                <a:sym typeface="+mn-ea"/>
              </a:rPr>
              <a:t>江苏省医学会肿瘤学乳腺学组委员</a:t>
            </a:r>
            <a:endParaRPr lang="zh-CN" altLang="en-US" smtClean="0">
              <a:sym typeface="+mn-ea"/>
            </a:endParaRPr>
          </a:p>
          <a:p>
            <a:r>
              <a:rPr lang="zh-CN" altLang="en-US" smtClean="0">
                <a:sym typeface="+mn-ea"/>
              </a:rPr>
              <a:t>江苏省医师协会外科学分会乳腺学组委员</a:t>
            </a:r>
            <a:endParaRPr lang="zh-CN" altLang="en-US" smtClean="0">
              <a:sym typeface="+mn-ea"/>
            </a:endParaRPr>
          </a:p>
          <a:p>
            <a:r>
              <a:rPr lang="zh-CN" altLang="en-US" smtClean="0">
                <a:sym typeface="+mn-ea"/>
              </a:rPr>
              <a:t>江苏省抗癌协会乳腺专业委员会委员</a:t>
            </a:r>
            <a:endParaRPr lang="zh-CN" altLang="en-US" smtClean="0">
              <a:sym typeface="+mn-ea"/>
            </a:endParaRPr>
          </a:p>
          <a:p>
            <a:r>
              <a:rPr lang="zh-CN" altLang="en-US" smtClean="0"/>
              <a:t>江苏省整形美容协会乳房整形分会常委</a:t>
            </a:r>
            <a:endParaRPr lang="zh-CN" altLang="en-US" smtClean="0"/>
          </a:p>
          <a:p>
            <a:r>
              <a:rPr lang="zh-CN" altLang="en-US" smtClean="0"/>
              <a:t>江苏省肿瘤专业质控中心乳腺癌质控专家委员会外科学组委员</a:t>
            </a:r>
            <a:endParaRPr lang="zh-CN" altLang="en-US" smtClean="0"/>
          </a:p>
          <a:p>
            <a:r>
              <a:rPr lang="zh-CN" altLang="en-US" smtClean="0"/>
              <a:t>江苏省研究型医院学会肿瘤分子靶向专委会委员</a:t>
            </a:r>
            <a:endParaRPr lang="zh-CN" altLang="en-US" smtClean="0"/>
          </a:p>
          <a:p>
            <a:r>
              <a:rPr lang="zh-CN" altLang="en-US" smtClean="0">
                <a:sym typeface="+mn-ea"/>
              </a:rPr>
              <a:t>长江学术带乳腺联盟江苏常委</a:t>
            </a:r>
            <a:endParaRPr lang="zh-CN" altLang="en-US" smtClean="0"/>
          </a:p>
          <a:p>
            <a:endParaRPr lang="zh-CN" altLang="en-US" smtClean="0"/>
          </a:p>
          <a:p>
            <a:endParaRPr lang="zh-CN" altLang="zh-CN" dirty="0" smtClean="0">
              <a:sym typeface="+mn-ea"/>
            </a:endParaRPr>
          </a:p>
          <a:p>
            <a:endParaRPr lang="zh-CN" altLang="zh-CN" dirty="0" smtClean="0">
              <a:sym typeface="+mn-ea"/>
            </a:endParaRPr>
          </a:p>
        </p:txBody>
      </p:sp>
      <p:pic>
        <p:nvPicPr>
          <p:cNvPr id="2" name="图片 1" descr="IMG_16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108075"/>
            <a:ext cx="2715260" cy="40741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/>
  <PresentationFormat>全屏显示(4:3)</PresentationFormat>
  <Paragraphs>18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宋体</vt:lpstr>
      <vt:lpstr>Wingdings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</dc:creator>
  <cp:lastModifiedBy>iPhone</cp:lastModifiedBy>
  <cp:revision>42</cp:revision>
  <dcterms:created xsi:type="dcterms:W3CDTF">1900-01-01T00:00:00Z</dcterms:created>
  <dcterms:modified xsi:type="dcterms:W3CDTF">1900-01-01T00:00:00Z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2052-12.21.0</vt:lpwstr>
  </property>
  <property fmtid="{D5CDD505-2E9C-101B-9397-08002B2CF9AE}" pid="3" name="ICV">
    <vt:lpwstr>441E16EE8BCEA62D63012167160CD9F7_43</vt:lpwstr>
  </property>
</Properties>
</file>